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10/03/2021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10/03/2021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10/03/2021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5 </a:t>
            </a:r>
            <a:r>
              <a:rPr lang="pt-BR" dirty="0" err="1"/>
              <a:t>days</a:t>
            </a:r>
            <a:r>
              <a:rPr lang="pt-BR" dirty="0"/>
              <a:t> sprint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Projeto site institucional vó maria </a:t>
            </a:r>
            <a:r>
              <a:rPr lang="pt-BR" dirty="0" err="1"/>
              <a:t>félix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791061-BF13-4762-90CC-B24B5466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" b="4802"/>
          <a:stretch/>
        </p:blipFill>
        <p:spPr>
          <a:xfrm>
            <a:off x="2852558" y="1536357"/>
            <a:ext cx="6486884" cy="506215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FFFF195-6545-42E0-815E-82093963607E}"/>
              </a:ext>
            </a:extLst>
          </p:cNvPr>
          <p:cNvSpPr txBox="1">
            <a:spLocks/>
          </p:cNvSpPr>
          <p:nvPr/>
        </p:nvSpPr>
        <p:spPr>
          <a:xfrm>
            <a:off x="3820406" y="527051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3 – decide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3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D266A-C1E2-4D80-93EB-F159307DF5AB}"/>
              </a:ext>
            </a:extLst>
          </p:cNvPr>
          <p:cNvSpPr txBox="1">
            <a:spLocks/>
          </p:cNvSpPr>
          <p:nvPr/>
        </p:nvSpPr>
        <p:spPr>
          <a:xfrm>
            <a:off x="3820406" y="527051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3 – decide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D3AF01-BE16-4EBE-A90B-7B1475879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6" b="300"/>
          <a:stretch/>
        </p:blipFill>
        <p:spPr>
          <a:xfrm>
            <a:off x="2858530" y="1614848"/>
            <a:ext cx="6474940" cy="51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7FEB9A-8BF6-46A5-892D-F1A3C509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88" y="1376275"/>
            <a:ext cx="9905999" cy="4134840"/>
          </a:xfrm>
        </p:spPr>
        <p:txBody>
          <a:bodyPr>
            <a:noAutofit/>
          </a:bodyPr>
          <a:lstStyle/>
          <a:p>
            <a:pPr lvl="0" algn="just"/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Levantamento de requisitos com cliente;</a:t>
            </a:r>
          </a:p>
          <a:p>
            <a:pPr marL="1828800" lvl="4" indent="0" algn="just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Banco de dados;</a:t>
            </a:r>
          </a:p>
          <a:p>
            <a:pPr marL="1828800" lvl="4" indent="0" algn="just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Requisitos para cadastro de voluntários específicos e de apoio;</a:t>
            </a:r>
          </a:p>
          <a:p>
            <a:pPr marL="1828800" lvl="4" indent="0" algn="just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Requisitos para cadastro de parcerias;</a:t>
            </a:r>
          </a:p>
          <a:p>
            <a:pPr marL="1828800" lvl="4" indent="0" algn="just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Requisitos para cadastro de participantes;</a:t>
            </a:r>
          </a:p>
          <a:p>
            <a:pPr marL="1828800" lvl="4" indent="0" algn="just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E-mail de verificação de cadastro;</a:t>
            </a:r>
          </a:p>
          <a:p>
            <a:pPr marL="1828800" lvl="4" indent="0" algn="just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Meios de doações;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54A12BD-40D5-403E-B620-9724E020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185" y="604017"/>
            <a:ext cx="4551188" cy="602227"/>
          </a:xfrm>
        </p:spPr>
        <p:txBody>
          <a:bodyPr rtlCol="0">
            <a:noAutofit/>
          </a:bodyPr>
          <a:lstStyle/>
          <a:p>
            <a:pPr algn="ctr"/>
            <a:r>
              <a:rPr lang="pt-BR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Day 1 –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Understand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3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556" y="1367052"/>
            <a:ext cx="7750364" cy="1509283"/>
          </a:xfrm>
        </p:spPr>
        <p:txBody>
          <a:bodyPr rtlCol="0">
            <a:normAutofit/>
          </a:bodyPr>
          <a:lstStyle/>
          <a:p>
            <a:pPr marL="0" indent="0" algn="ctr" rtl="0">
              <a:lnSpc>
                <a:spcPct val="110000"/>
              </a:lnSpc>
              <a:buNone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Benchmark para entender como as ONGs praticam a captação de recursos e como elas comunicam.</a:t>
            </a:r>
            <a:endParaRPr lang="pt-BR" sz="2000" dirty="0"/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8C117AC5-DE82-4F4B-8664-9B28EB72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47" y="2713104"/>
            <a:ext cx="9197519" cy="235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504F693A-5CEE-4051-B102-594153AF9221}"/>
              </a:ext>
            </a:extLst>
          </p:cNvPr>
          <p:cNvSpPr txBox="1"/>
          <p:nvPr/>
        </p:nvSpPr>
        <p:spPr>
          <a:xfrm>
            <a:off x="2794701" y="5141141"/>
            <a:ext cx="7614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/>
              <a:t>Fonte:https</a:t>
            </a:r>
            <a:r>
              <a:rPr lang="pt-BR" sz="1200" dirty="0"/>
              <a:t>://www.filantropia.ong/informacao/diferentes-formas-de-capta%C3%A7%C3%A3o-de-recursos-para-ongs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FDF45D6D-D7E8-4125-9E3E-D4D84873FB4A}"/>
              </a:ext>
            </a:extLst>
          </p:cNvPr>
          <p:cNvSpPr txBox="1">
            <a:spLocks/>
          </p:cNvSpPr>
          <p:nvPr/>
        </p:nvSpPr>
        <p:spPr>
          <a:xfrm>
            <a:off x="3820406" y="527973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1 – </a:t>
            </a:r>
            <a:r>
              <a:rPr lang="pt-BR" sz="28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Understand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50A98560-B30E-4659-A094-ECD65216284E}"/>
              </a:ext>
            </a:extLst>
          </p:cNvPr>
          <p:cNvSpPr txBox="1">
            <a:spLocks/>
          </p:cNvSpPr>
          <p:nvPr/>
        </p:nvSpPr>
        <p:spPr>
          <a:xfrm>
            <a:off x="3820406" y="527051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1 – </a:t>
            </a:r>
            <a:r>
              <a:rPr lang="pt-BR" sz="28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Understand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Imagem 1">
            <a:extLst>
              <a:ext uri="{FF2B5EF4-FFF2-40B4-BE49-F238E27FC236}">
                <a16:creationId xmlns:a16="http://schemas.microsoft.com/office/drawing/2014/main" id="{3E616CAF-1419-49A4-A767-D435AA4A3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12" y="946764"/>
            <a:ext cx="8538576" cy="307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77DC3F-495D-4489-AECE-AA17AB19F0F4}"/>
              </a:ext>
            </a:extLst>
          </p:cNvPr>
          <p:cNvSpPr txBox="1"/>
          <p:nvPr/>
        </p:nvSpPr>
        <p:spPr>
          <a:xfrm>
            <a:off x="1826712" y="4020651"/>
            <a:ext cx="110881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/>
              <a:t>Fonte: https://www.gov.br/pt-br/noticias/assistencia-social/2019/12/trabalho-voluntario-leva-conforto-e-esperanca-a-quem-precisa#:~:text=Doar%20tempo%20e%20dedica%C3%A7%C3%A3o%20s%C3%A3o,Geografia%20e%20Estat%C3%ADstica%20(IBGE).</a:t>
            </a:r>
            <a:endParaRPr lang="pt-BR" sz="11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9E9F31-79BD-47DB-A15F-4AF46F750A73}"/>
              </a:ext>
            </a:extLst>
          </p:cNvPr>
          <p:cNvSpPr txBox="1"/>
          <p:nvPr/>
        </p:nvSpPr>
        <p:spPr>
          <a:xfrm>
            <a:off x="1968843" y="4709121"/>
            <a:ext cx="79783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projeto é a criação do site institucional para a ONG Vó Maria Félix, que tem como objetivo dar visibilidade à instituição com a conquista de novos voluntários, doações, parcerias e projetos.</a:t>
            </a:r>
            <a:endParaRPr lang="pt-BR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DB4A0AD-D616-43AC-A3BA-67B2D829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422" y="278105"/>
            <a:ext cx="4551188" cy="602227"/>
          </a:xfrm>
        </p:spPr>
        <p:txBody>
          <a:bodyPr rtlCol="0">
            <a:noAutofit/>
          </a:bodyPr>
          <a:lstStyle/>
          <a:p>
            <a:pPr algn="ctr"/>
            <a:r>
              <a:rPr lang="pt-BR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Day 1 –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Understand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2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AC99F7-7A31-4923-B863-6A2D506D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" t="8675" b="17876"/>
          <a:stretch/>
        </p:blipFill>
        <p:spPr>
          <a:xfrm>
            <a:off x="1221647" y="1631094"/>
            <a:ext cx="9748706" cy="470380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9FBEB8F4-40D7-42C9-B94C-97505ECA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406" y="604017"/>
            <a:ext cx="4551188" cy="602227"/>
          </a:xfrm>
        </p:spPr>
        <p:txBody>
          <a:bodyPr rtlCol="0">
            <a:noAutofit/>
          </a:bodyPr>
          <a:lstStyle/>
          <a:p>
            <a:pPr algn="ctr"/>
            <a:r>
              <a:rPr lang="pt-BR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Day 1 –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Understand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55FE25-BA72-4C6B-9BD0-2424745A2B02}"/>
              </a:ext>
            </a:extLst>
          </p:cNvPr>
          <p:cNvSpPr txBox="1"/>
          <p:nvPr/>
        </p:nvSpPr>
        <p:spPr>
          <a:xfrm>
            <a:off x="1221647" y="1261762"/>
            <a:ext cx="390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Mapeamento do problema:</a:t>
            </a:r>
          </a:p>
        </p:txBody>
      </p:sp>
    </p:spTree>
    <p:extLst>
      <p:ext uri="{BB962C8B-B14F-4D97-AF65-F5344CB8AC3E}">
        <p14:creationId xmlns:p14="http://schemas.microsoft.com/office/powerpoint/2010/main" val="235430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2A0C805-0C26-4285-8F60-A647B4E8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43" r="2254" b="15311"/>
          <a:stretch/>
        </p:blipFill>
        <p:spPr>
          <a:xfrm>
            <a:off x="2018269" y="1756042"/>
            <a:ext cx="8666206" cy="476543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66C31E-4C09-4A30-A3B5-7364FFE5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778" y="604017"/>
            <a:ext cx="4551188" cy="602227"/>
          </a:xfrm>
        </p:spPr>
        <p:txBody>
          <a:bodyPr rtlCol="0">
            <a:noAutofit/>
          </a:bodyPr>
          <a:lstStyle/>
          <a:p>
            <a:pPr algn="ctr"/>
            <a:r>
              <a:rPr lang="pt-BR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Day 1 –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Understand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88AE2D-19AE-41A2-AA50-D8D7999C9E25}"/>
              </a:ext>
            </a:extLst>
          </p:cNvPr>
          <p:cNvSpPr txBox="1"/>
          <p:nvPr/>
        </p:nvSpPr>
        <p:spPr>
          <a:xfrm>
            <a:off x="1938339" y="1386710"/>
            <a:ext cx="299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Possível solução:</a:t>
            </a:r>
          </a:p>
        </p:txBody>
      </p:sp>
    </p:spTree>
    <p:extLst>
      <p:ext uri="{BB962C8B-B14F-4D97-AF65-F5344CB8AC3E}">
        <p14:creationId xmlns:p14="http://schemas.microsoft.com/office/powerpoint/2010/main" val="300509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9DEF6E-37FC-459F-9FA0-48CDF3179E68}"/>
              </a:ext>
            </a:extLst>
          </p:cNvPr>
          <p:cNvSpPr txBox="1">
            <a:spLocks/>
          </p:cNvSpPr>
          <p:nvPr/>
        </p:nvSpPr>
        <p:spPr>
          <a:xfrm>
            <a:off x="3820406" y="527051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2 – diverge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27B69A-B38B-40B1-9C5D-2E4AE28F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68" y="1834000"/>
            <a:ext cx="7068064" cy="48046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A43509-BBF2-41CB-B23D-1B499ED3EA37}"/>
              </a:ext>
            </a:extLst>
          </p:cNvPr>
          <p:cNvSpPr txBox="1"/>
          <p:nvPr/>
        </p:nvSpPr>
        <p:spPr>
          <a:xfrm>
            <a:off x="2561968" y="1436137"/>
            <a:ext cx="643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Esboços propostos pelos integrantes do grupo:</a:t>
            </a:r>
          </a:p>
        </p:txBody>
      </p:sp>
    </p:spTree>
    <p:extLst>
      <p:ext uri="{BB962C8B-B14F-4D97-AF65-F5344CB8AC3E}">
        <p14:creationId xmlns:p14="http://schemas.microsoft.com/office/powerpoint/2010/main" val="85297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35338B9-DF83-4396-B10C-5E027EBD973C}"/>
              </a:ext>
            </a:extLst>
          </p:cNvPr>
          <p:cNvSpPr txBox="1">
            <a:spLocks/>
          </p:cNvSpPr>
          <p:nvPr/>
        </p:nvSpPr>
        <p:spPr>
          <a:xfrm>
            <a:off x="3820406" y="527051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3 – decide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922CD58-4D2C-486E-A2A9-77C69B1986DA}"/>
              </a:ext>
            </a:extLst>
          </p:cNvPr>
          <p:cNvGrpSpPr/>
          <p:nvPr/>
        </p:nvGrpSpPr>
        <p:grpSpPr>
          <a:xfrm>
            <a:off x="2718486" y="1173683"/>
            <a:ext cx="6755028" cy="5383844"/>
            <a:chOff x="2718486" y="1173683"/>
            <a:chExt cx="6755028" cy="538384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B058612-5662-4911-90F3-A1A3CBD0D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3" b="6306"/>
            <a:stretch/>
          </p:blipFill>
          <p:spPr>
            <a:xfrm>
              <a:off x="2718486" y="1173683"/>
              <a:ext cx="6755028" cy="5383844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4B3BF00-7725-4B2F-B2C3-05C671AC9FCD}"/>
                </a:ext>
              </a:extLst>
            </p:cNvPr>
            <p:cNvSpPr/>
            <p:nvPr/>
          </p:nvSpPr>
          <p:spPr>
            <a:xfrm>
              <a:off x="7809470" y="4497860"/>
              <a:ext cx="1664044" cy="4860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4260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DA6953-A856-4641-A71C-DFFC8601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4" t="1561"/>
          <a:stretch/>
        </p:blipFill>
        <p:spPr>
          <a:xfrm>
            <a:off x="2097512" y="1140941"/>
            <a:ext cx="7996976" cy="50127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07A284D-29AB-4106-A70B-A27CC0316AC4}"/>
              </a:ext>
            </a:extLst>
          </p:cNvPr>
          <p:cNvSpPr txBox="1">
            <a:spLocks/>
          </p:cNvSpPr>
          <p:nvPr/>
        </p:nvSpPr>
        <p:spPr>
          <a:xfrm>
            <a:off x="3820406" y="527051"/>
            <a:ext cx="4551188" cy="602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Day 3 – decide</a:t>
            </a:r>
            <a:endParaRPr lang="pt-B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03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79</TotalTime>
  <Words>242</Words>
  <Application>Microsoft Office PowerPoint</Application>
  <PresentationFormat>Widescreen</PresentationFormat>
  <Paragraphs>29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Tw Cen MT</vt:lpstr>
      <vt:lpstr>Circuito</vt:lpstr>
      <vt:lpstr>5 days sprint</vt:lpstr>
      <vt:lpstr>Day 1 – Understand</vt:lpstr>
      <vt:lpstr>Apresentação do PowerPoint</vt:lpstr>
      <vt:lpstr>Day 1 – Understand</vt:lpstr>
      <vt:lpstr>Day 1 – Understand</vt:lpstr>
      <vt:lpstr>Day 1 – Understand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days sprint</dc:title>
  <dc:creator>Felipe Capodifoglio Zanichelli</dc:creator>
  <cp:lastModifiedBy>Felipe Capodifoglio Zanichelli</cp:lastModifiedBy>
  <cp:revision>8</cp:revision>
  <dcterms:created xsi:type="dcterms:W3CDTF">2021-03-10T21:45:49Z</dcterms:created>
  <dcterms:modified xsi:type="dcterms:W3CDTF">2021-03-10T23:05:10Z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